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4" r:id="rId9"/>
    <p:sldId id="260" r:id="rId10"/>
    <p:sldId id="262" r:id="rId11"/>
    <p:sldId id="261" r:id="rId12"/>
    <p:sldId id="267" r:id="rId13"/>
    <p:sldId id="265" r:id="rId14"/>
    <p:sldId id="266"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ond diagonale hoek rechthoek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nl-NL"/>
              <a:t>Klik om de stijl te bewerken</a:t>
            </a:r>
            <a:endParaRPr kumimoji="0" lang="en-US"/>
          </a:p>
        </p:txBody>
      </p:sp>
      <p:sp>
        <p:nvSpPr>
          <p:cNvPr id="9" name="Ondertitel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a:t>Klik om de ondertitelstijl van het model te bewerken</a:t>
            </a:r>
            <a:endParaRPr kumimoji="0" lang="en-US"/>
          </a:p>
        </p:txBody>
      </p:sp>
      <p:sp>
        <p:nvSpPr>
          <p:cNvPr id="10" name="Tijdelijke aanduiding voor datum 9"/>
          <p:cNvSpPr>
            <a:spLocks noGrp="1"/>
          </p:cNvSpPr>
          <p:nvPr>
            <p:ph type="dt" sz="half" idx="10"/>
          </p:nvPr>
        </p:nvSpPr>
        <p:spPr>
          <a:xfrm>
            <a:off x="5562600" y="6509004"/>
            <a:ext cx="3002280" cy="274320"/>
          </a:xfrm>
        </p:spPr>
        <p:txBody>
          <a:bodyPr vert="horz" rtlCol="0"/>
          <a:lstStyle/>
          <a:p>
            <a:fld id="{3BDF337A-E4A8-4CC6-8200-1E84F36112FA}" type="datetimeFigureOut">
              <a:rPr lang="nl-NL" smtClean="0"/>
              <a:t>9-2-2021</a:t>
            </a:fld>
            <a:endParaRPr lang="nl-NL"/>
          </a:p>
        </p:txBody>
      </p:sp>
      <p:sp>
        <p:nvSpPr>
          <p:cNvPr id="11" name="Tijdelijke aanduiding voor dianumm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93C9528-0A95-41B8-9503-3C037C0559D4}" type="slidenum">
              <a:rPr lang="nl-NL" smtClean="0"/>
              <a:t>‹nr.›</a:t>
            </a:fld>
            <a:endParaRPr lang="nl-NL"/>
          </a:p>
        </p:txBody>
      </p:sp>
      <p:sp>
        <p:nvSpPr>
          <p:cNvPr id="12" name="Tijdelijke aanduiding voor voettekst 11"/>
          <p:cNvSpPr>
            <a:spLocks noGrp="1"/>
          </p:cNvSpPr>
          <p:nvPr>
            <p:ph type="ftr" sz="quarter" idx="12"/>
          </p:nvPr>
        </p:nvSpPr>
        <p:spPr>
          <a:xfrm>
            <a:off x="1600200" y="6509004"/>
            <a:ext cx="3907464" cy="274320"/>
          </a:xfrm>
        </p:spPr>
        <p:txBody>
          <a:bodyPr vert="horz" rtlCol="0"/>
          <a:lstStyle/>
          <a:p>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3BDF337A-E4A8-4CC6-8200-1E84F36112FA}" type="datetimeFigureOut">
              <a:rPr lang="nl-NL" smtClean="0"/>
              <a:t>9-2-2021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3C9528-0A95-41B8-9503-3C037C0559D4}"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lgn="l">
              <a:defRPr/>
            </a:lvl1pPr>
            <a:extLs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3BDF337A-E4A8-4CC6-8200-1E84F36112FA}" type="datetimeFigureOut">
              <a:rPr lang="nl-NL" smtClean="0"/>
              <a:t>9-2-2021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3C9528-0A95-41B8-9503-3C037C0559D4}"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hthoe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3BDF337A-E4A8-4CC6-8200-1E84F36112FA}" type="datetimeFigureOut">
              <a:rPr lang="nl-NL" smtClean="0"/>
              <a:t>9-2-2021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93C9528-0A95-41B8-9503-3C037C0559D4}"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7" name="Rechthoek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a:t>Klik om de modelstijlen te bewerken</a:t>
            </a:r>
          </a:p>
        </p:txBody>
      </p:sp>
      <p:sp>
        <p:nvSpPr>
          <p:cNvPr id="8" name="Tijdelijke aanduiding voor datum 7"/>
          <p:cNvSpPr>
            <a:spLocks noGrp="1"/>
          </p:cNvSpPr>
          <p:nvPr>
            <p:ph type="dt" sz="half" idx="10"/>
          </p:nvPr>
        </p:nvSpPr>
        <p:spPr>
          <a:xfrm>
            <a:off x="5562600" y="6513670"/>
            <a:ext cx="3002280" cy="274320"/>
          </a:xfrm>
        </p:spPr>
        <p:txBody>
          <a:bodyPr vert="horz" rtlCol="0"/>
          <a:lstStyle/>
          <a:p>
            <a:fld id="{3BDF337A-E4A8-4CC6-8200-1E84F36112FA}" type="datetimeFigureOut">
              <a:rPr lang="nl-NL" smtClean="0"/>
              <a:t>9-2-2021</a:t>
            </a:fld>
            <a:endParaRPr lang="nl-NL"/>
          </a:p>
        </p:txBody>
      </p:sp>
      <p:sp>
        <p:nvSpPr>
          <p:cNvPr id="9" name="Tijdelijke aanduiding voor dianumm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93C9528-0A95-41B8-9503-3C037C0559D4}" type="slidenum">
              <a:rPr lang="nl-NL" smtClean="0"/>
              <a:t>‹nr.›</a:t>
            </a:fld>
            <a:endParaRPr lang="nl-NL"/>
          </a:p>
        </p:txBody>
      </p:sp>
      <p:sp>
        <p:nvSpPr>
          <p:cNvPr id="10" name="Tijdelijke aanduiding voor voettekst 9"/>
          <p:cNvSpPr>
            <a:spLocks noGrp="1"/>
          </p:cNvSpPr>
          <p:nvPr>
            <p:ph type="ftr" sz="quarter" idx="12"/>
          </p:nvPr>
        </p:nvSpPr>
        <p:spPr>
          <a:xfrm>
            <a:off x="1600200" y="6513670"/>
            <a:ext cx="3907464" cy="274320"/>
          </a:xfrm>
        </p:spPr>
        <p:txBody>
          <a:bodyPr vert="horz" rtlCol="0"/>
          <a:lstStyle/>
          <a:p>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inhoud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3BDF337A-E4A8-4CC6-8200-1E84F36112FA}" type="datetimeFigureOut">
              <a:rPr lang="nl-NL" smtClean="0"/>
              <a:t>9-2-2021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641080" y="6514568"/>
            <a:ext cx="464288" cy="274320"/>
          </a:xfrm>
        </p:spPr>
        <p:txBody>
          <a:bodyPr/>
          <a:lstStyle/>
          <a:p>
            <a:fld id="{193C9528-0A95-41B8-9503-3C037C0559D4}" type="slidenum">
              <a:rPr lang="nl-NL" smtClean="0"/>
              <a:t>‹nr.›</a:t>
            </a:fld>
            <a:endParaRPr lang="nl-NL"/>
          </a:p>
        </p:txBody>
      </p:sp>
      <p:sp>
        <p:nvSpPr>
          <p:cNvPr id="10" name="Rechthoek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Rechthoek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hthoek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el 1"/>
          <p:cNvSpPr>
            <a:spLocks noGrp="1"/>
          </p:cNvSpPr>
          <p:nvPr>
            <p:ph type="title"/>
          </p:nvPr>
        </p:nvSpPr>
        <p:spPr>
          <a:xfrm>
            <a:off x="457200" y="251948"/>
            <a:ext cx="8229600" cy="1143000"/>
          </a:xfrm>
        </p:spPr>
        <p:txBody>
          <a:bodyPr anchor="b"/>
          <a:lstStyle>
            <a:lvl1pPr>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3BDF337A-E4A8-4CC6-8200-1E84F36112FA}" type="datetimeFigureOut">
              <a:rPr lang="nl-NL" smtClean="0"/>
              <a:t>9-2-2021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a:xfrm>
            <a:off x="8641080" y="6514568"/>
            <a:ext cx="464288" cy="274320"/>
          </a:xfrm>
        </p:spPr>
        <p:txBody>
          <a:bodyPr/>
          <a:lstStyle/>
          <a:p>
            <a:fld id="{193C9528-0A95-41B8-9503-3C037C0559D4}"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53218"/>
            <a:ext cx="8229600" cy="1143000"/>
          </a:xfrm>
        </p:spPr>
        <p:txBody>
          <a:bodyPr/>
          <a:lstStyle/>
          <a:p>
            <a:r>
              <a:rPr kumimoji="0" lang="nl-NL"/>
              <a:t>Klik om de stijl te bewerken</a:t>
            </a:r>
            <a:endParaRPr kumimoji="0" lang="en-US"/>
          </a:p>
        </p:txBody>
      </p:sp>
      <p:sp>
        <p:nvSpPr>
          <p:cNvPr id="3" name="Tijdelijke aanduiding voor datum 2"/>
          <p:cNvSpPr>
            <a:spLocks noGrp="1"/>
          </p:cNvSpPr>
          <p:nvPr>
            <p:ph type="dt" sz="half" idx="10"/>
          </p:nvPr>
        </p:nvSpPr>
        <p:spPr/>
        <p:txBody>
          <a:bodyPr/>
          <a:lstStyle/>
          <a:p>
            <a:fld id="{3BDF337A-E4A8-4CC6-8200-1E84F36112FA}" type="datetimeFigureOut">
              <a:rPr lang="nl-NL" smtClean="0"/>
              <a:t>9-2-2021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93C9528-0A95-41B8-9503-3C037C0559D4}" type="slidenum">
              <a:rPr lang="nl-NL" smtClean="0"/>
              <a:t>‹nr.›</a:t>
            </a:fld>
            <a:endParaRPr lang="nl-NL"/>
          </a:p>
        </p:txBody>
      </p:sp>
      <p:sp>
        <p:nvSpPr>
          <p:cNvPr id="7" name="Rechthoek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BDF337A-E4A8-4CC6-8200-1E84F36112FA}" type="datetimeFigureOut">
              <a:rPr lang="nl-NL" smtClean="0"/>
              <a:t>9-2-2021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93C9528-0A95-41B8-9503-3C037C0559D4}"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2"/>
      </p:bgRef>
    </p:bg>
    <p:spTree>
      <p:nvGrpSpPr>
        <p:cNvPr id="1" name=""/>
        <p:cNvGrpSpPr/>
        <p:nvPr/>
      </p:nvGrpSpPr>
      <p:grpSpPr>
        <a:xfrm>
          <a:off x="0" y="0"/>
          <a:ext cx="0" cy="0"/>
          <a:chOff x="0" y="0"/>
          <a:chExt cx="0" cy="0"/>
        </a:xfrm>
      </p:grpSpPr>
      <p:sp>
        <p:nvSpPr>
          <p:cNvPr id="8" name="Rechthoek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4963136" y="304800"/>
            <a:ext cx="3931920" cy="762000"/>
          </a:xfrm>
        </p:spPr>
        <p:txBody>
          <a:bodyPr anchor="b"/>
          <a:lstStyle>
            <a:lvl1pPr marL="0" algn="r">
              <a:buNone/>
              <a:defRPr sz="2000" b="1"/>
            </a:lvl1pPr>
            <a:extLst/>
          </a:lstStyle>
          <a:p>
            <a:r>
              <a:rPr kumimoji="0" lang="nl-NL"/>
              <a:t>Klik om de stijl te bewerken</a:t>
            </a:r>
            <a:endParaRPr kumimoji="0" lang="en-US"/>
          </a:p>
        </p:txBody>
      </p:sp>
      <p:sp>
        <p:nvSpPr>
          <p:cNvPr id="3" name="Tijdelijke aanduiding voor tekst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9" name="Tijdelijke aanduiding voor datum 8"/>
          <p:cNvSpPr>
            <a:spLocks noGrp="1"/>
          </p:cNvSpPr>
          <p:nvPr>
            <p:ph type="dt" sz="half" idx="10"/>
          </p:nvPr>
        </p:nvSpPr>
        <p:spPr>
          <a:xfrm>
            <a:off x="5562600" y="6513670"/>
            <a:ext cx="3002280" cy="274320"/>
          </a:xfrm>
        </p:spPr>
        <p:txBody>
          <a:bodyPr vert="horz" rtlCol="0"/>
          <a:lstStyle/>
          <a:p>
            <a:fld id="{3BDF337A-E4A8-4CC6-8200-1E84F36112FA}" type="datetimeFigureOut">
              <a:rPr lang="nl-NL" smtClean="0"/>
              <a:t>9-2-2021</a:t>
            </a:fld>
            <a:endParaRPr lang="nl-NL"/>
          </a:p>
        </p:txBody>
      </p:sp>
      <p:sp>
        <p:nvSpPr>
          <p:cNvPr id="10" name="Tijdelijke aanduiding voor dianumm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93C9528-0A95-41B8-9503-3C037C0559D4}" type="slidenum">
              <a:rPr lang="nl-NL" smtClean="0"/>
              <a:t>‹nr.›</a:t>
            </a:fld>
            <a:endParaRPr lang="nl-NL"/>
          </a:p>
        </p:txBody>
      </p:sp>
      <p:sp>
        <p:nvSpPr>
          <p:cNvPr id="11" name="Tijdelijke aanduiding voor voettekst 10"/>
          <p:cNvSpPr>
            <a:spLocks noGrp="1"/>
          </p:cNvSpPr>
          <p:nvPr>
            <p:ph type="ftr" sz="quarter" idx="12"/>
          </p:nvPr>
        </p:nvSpPr>
        <p:spPr>
          <a:xfrm>
            <a:off x="1600200" y="6513670"/>
            <a:ext cx="3907464" cy="274320"/>
          </a:xfrm>
        </p:spPr>
        <p:txBody>
          <a:bodyPr vert="horz" rtlCol="0"/>
          <a:lstStyle/>
          <a:p>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3040443" y="4724400"/>
            <a:ext cx="5486400" cy="664536"/>
          </a:xfrm>
        </p:spPr>
        <p:txBody>
          <a:bodyPr anchor="b"/>
          <a:lstStyle>
            <a:lvl1pPr marL="0" algn="r">
              <a:buNone/>
              <a:defRPr sz="2000" b="1"/>
            </a:lvl1pPr>
            <a:extLst/>
          </a:lstStyle>
          <a:p>
            <a:r>
              <a:rPr kumimoji="0" lang="nl-NL"/>
              <a:t>Klik om de stijl te bewerken</a:t>
            </a:r>
            <a:endParaRPr kumimoji="0" lang="en-US"/>
          </a:p>
        </p:txBody>
      </p:sp>
      <p:sp>
        <p:nvSpPr>
          <p:cNvPr id="4" name="Tijdelijke aanduiding voor tekst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nl-NL"/>
              <a:t>Klik om de modelstijlen te bewerken</a:t>
            </a:r>
          </a:p>
        </p:txBody>
      </p:sp>
      <p:sp>
        <p:nvSpPr>
          <p:cNvPr id="13" name="Tijdelijke aanduiding voor afbeelding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nl-NL">
                <a:solidFill>
                  <a:schemeClr val="lt1"/>
                </a:solidFill>
                <a:latin typeface="+mn-lt"/>
                <a:ea typeface="+mn-ea"/>
                <a:cs typeface="+mn-cs"/>
              </a:rPr>
              <a:t>Klik op het pictogram als u een afbeelding wilt toevoegen</a:t>
            </a:r>
            <a:endParaRPr kumimoji="0" lang="en-US" dirty="0">
              <a:solidFill>
                <a:schemeClr val="lt1"/>
              </a:solidFill>
              <a:latin typeface="+mn-lt"/>
              <a:ea typeface="+mn-ea"/>
              <a:cs typeface="+mn-cs"/>
            </a:endParaRPr>
          </a:p>
        </p:txBody>
      </p:sp>
      <p:sp>
        <p:nvSpPr>
          <p:cNvPr id="8" name="Tijdelijke aanduiding voor datum 7"/>
          <p:cNvSpPr>
            <a:spLocks noGrp="1"/>
          </p:cNvSpPr>
          <p:nvPr>
            <p:ph type="dt" sz="half" idx="10"/>
          </p:nvPr>
        </p:nvSpPr>
        <p:spPr>
          <a:xfrm>
            <a:off x="5562600" y="6509004"/>
            <a:ext cx="3002280" cy="274320"/>
          </a:xfrm>
        </p:spPr>
        <p:txBody>
          <a:bodyPr vert="horz" rtlCol="0"/>
          <a:lstStyle/>
          <a:p>
            <a:fld id="{3BDF337A-E4A8-4CC6-8200-1E84F36112FA}" type="datetimeFigureOut">
              <a:rPr lang="nl-NL" smtClean="0"/>
              <a:t>9-2-2021</a:t>
            </a:fld>
            <a:endParaRPr lang="nl-NL"/>
          </a:p>
        </p:txBody>
      </p:sp>
      <p:sp>
        <p:nvSpPr>
          <p:cNvPr id="9" name="Tijdelijke aanduiding voor dianumm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93C9528-0A95-41B8-9503-3C037C0559D4}" type="slidenum">
              <a:rPr lang="nl-NL" smtClean="0"/>
              <a:t>‹nr.›</a:t>
            </a:fld>
            <a:endParaRPr lang="nl-NL"/>
          </a:p>
        </p:txBody>
      </p:sp>
      <p:sp>
        <p:nvSpPr>
          <p:cNvPr id="10" name="Tijdelijke aanduiding voor voettekst 9"/>
          <p:cNvSpPr>
            <a:spLocks noGrp="1"/>
          </p:cNvSpPr>
          <p:nvPr>
            <p:ph type="ftr" sz="quarter" idx="12"/>
          </p:nvPr>
        </p:nvSpPr>
        <p:spPr>
          <a:xfrm>
            <a:off x="1600200" y="6509004"/>
            <a:ext cx="3907464" cy="274320"/>
          </a:xfrm>
        </p:spPr>
        <p:txBody>
          <a:bodyPr vert="horz" rtlCol="0"/>
          <a:lstStyle/>
          <a:p>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nd diagonale hoek rechthoek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jdelijke aanduiding voor voettekst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nl-NL"/>
          </a:p>
        </p:txBody>
      </p:sp>
      <p:sp>
        <p:nvSpPr>
          <p:cNvPr id="14" name="Tijdelijke aanduiding voor datum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BDF337A-E4A8-4CC6-8200-1E84F36112FA}" type="datetimeFigureOut">
              <a:rPr lang="nl-NL" smtClean="0"/>
              <a:t>9-2-2021</a:t>
            </a:fld>
            <a:endParaRPr lang="nl-NL"/>
          </a:p>
        </p:txBody>
      </p:sp>
      <p:sp>
        <p:nvSpPr>
          <p:cNvPr id="23" name="Tijdelijke aanduiding voor dianumm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93C9528-0A95-41B8-9503-3C037C0559D4}" type="slidenum">
              <a:rPr lang="nl-NL" smtClean="0"/>
              <a:t>‹nr.›</a:t>
            </a:fld>
            <a:endParaRPr lang="nl-NL"/>
          </a:p>
        </p:txBody>
      </p:sp>
      <p:sp>
        <p:nvSpPr>
          <p:cNvPr id="22" name="Tijdelijke aanduiding voor titel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nl-NL"/>
              <a:t>Klik om de stijl te bewerken</a:t>
            </a:r>
            <a:endParaRPr kumimoji="0" lang="en-US"/>
          </a:p>
        </p:txBody>
      </p:sp>
      <p:sp>
        <p:nvSpPr>
          <p:cNvPr id="13" name="Tijdelijke aanduiding voor tekst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Hydrocultuur	</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82607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Gerelateerde afbee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548680"/>
            <a:ext cx="4762500" cy="5781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9756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548680"/>
            <a:ext cx="5549602" cy="3696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2040" y="3645024"/>
            <a:ext cx="3796680" cy="237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016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Inleiding</a:t>
            </a:r>
          </a:p>
        </p:txBody>
      </p:sp>
      <p:sp>
        <p:nvSpPr>
          <p:cNvPr id="3" name="Tijdelijke aanduiding voor inhoud 2"/>
          <p:cNvSpPr>
            <a:spLocks noGrp="1"/>
          </p:cNvSpPr>
          <p:nvPr>
            <p:ph idx="1"/>
          </p:nvPr>
        </p:nvSpPr>
        <p:spPr/>
        <p:txBody>
          <a:bodyPr/>
          <a:lstStyle/>
          <a:p>
            <a:r>
              <a:rPr lang="nl-NL" dirty="0"/>
              <a:t>Planten spelen een belangrijke rol op de werkvloer, het geeft rust, zuurstof kortom het heeft een positief effect op de mens.</a:t>
            </a:r>
          </a:p>
          <a:p>
            <a:endParaRPr lang="nl-NL" dirty="0"/>
          </a:p>
          <a:p>
            <a:r>
              <a:rPr lang="nl-NL" dirty="0"/>
              <a:t>Een gezonde werkomgeving maakt mensen productiever! Je concentratievermogen verbetert en je voelt je fitter!</a:t>
            </a:r>
          </a:p>
        </p:txBody>
      </p:sp>
    </p:spTree>
    <p:extLst>
      <p:ext uri="{BB962C8B-B14F-4D97-AF65-F5344CB8AC3E}">
        <p14:creationId xmlns:p14="http://schemas.microsoft.com/office/powerpoint/2010/main" val="1382914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Beplanting </a:t>
            </a:r>
          </a:p>
        </p:txBody>
      </p:sp>
      <p:sp>
        <p:nvSpPr>
          <p:cNvPr id="3" name="Tijdelijke aanduiding voor inhoud 2"/>
          <p:cNvSpPr>
            <a:spLocks noGrp="1"/>
          </p:cNvSpPr>
          <p:nvPr>
            <p:ph idx="1"/>
          </p:nvPr>
        </p:nvSpPr>
        <p:spPr/>
        <p:txBody>
          <a:bodyPr/>
          <a:lstStyle/>
          <a:p>
            <a:r>
              <a:rPr lang="nl-NL" dirty="0"/>
              <a:t>Weinig tijd voor watergeven, voeding e.d. (verzorging)</a:t>
            </a:r>
          </a:p>
          <a:p>
            <a:r>
              <a:rPr lang="nl-NL" dirty="0"/>
              <a:t> Ziektes/plagen</a:t>
            </a:r>
          </a:p>
          <a:p>
            <a:r>
              <a:rPr lang="nl-NL" dirty="0"/>
              <a:t> Weinig ruimte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4365104"/>
            <a:ext cx="4031729" cy="2170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992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Hydrocultuur</a:t>
            </a:r>
          </a:p>
        </p:txBody>
      </p:sp>
      <p:sp>
        <p:nvSpPr>
          <p:cNvPr id="3" name="Tijdelijke aanduiding voor inhoud 2"/>
          <p:cNvSpPr>
            <a:spLocks noGrp="1"/>
          </p:cNvSpPr>
          <p:nvPr>
            <p:ph idx="1"/>
          </p:nvPr>
        </p:nvSpPr>
        <p:spPr/>
        <p:txBody>
          <a:bodyPr/>
          <a:lstStyle/>
          <a:p>
            <a:r>
              <a:rPr lang="nl-NL" dirty="0"/>
              <a:t>Een teelt op hydrocultuur wil zeggen dat de planten groeien op basis van water, waarin de nodige voedingsstoffen zijn toegevoegd. Er wordt geen gebruik gemaakt van grond zoals in de klassieke teeltwijzen.  </a:t>
            </a:r>
          </a:p>
        </p:txBody>
      </p:sp>
    </p:spTree>
    <p:extLst>
      <p:ext uri="{BB962C8B-B14F-4D97-AF65-F5344CB8AC3E}">
        <p14:creationId xmlns:p14="http://schemas.microsoft.com/office/powerpoint/2010/main" val="77172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fontScale="77500" lnSpcReduction="20000"/>
          </a:bodyPr>
          <a:lstStyle/>
          <a:p>
            <a:r>
              <a:rPr lang="nl-NL" dirty="0"/>
              <a:t>Hydrocultuur betekent het telen van planten op water. De grond waarin de plant normaal gesproken staat, wordt door een gespecialiseerd proces vervangen door kleikorrels. Deze kleikorrels zijn speciaal voor dit doel ontwikkeld. De planten kunnen hierdoor in een laagje water staan.</a:t>
            </a:r>
          </a:p>
          <a:p>
            <a:endParaRPr lang="nl-NL" dirty="0"/>
          </a:p>
          <a:p>
            <a:r>
              <a:rPr lang="nl-NL" dirty="0"/>
              <a:t>Deze planten ontwikkelen een ander soort wortel. Dit komt omdat water minder zuurstof bevat dan poreuze potgrond. Deze wortels kunnen toch voldoende zuurstof opnemen, maar zijn minder vertakt en hebben lange fijne haarwortels.</a:t>
            </a:r>
          </a:p>
          <a:p>
            <a:endParaRPr lang="nl-NL" dirty="0"/>
          </a:p>
        </p:txBody>
      </p:sp>
    </p:spTree>
    <p:extLst>
      <p:ext uri="{BB962C8B-B14F-4D97-AF65-F5344CB8AC3E}">
        <p14:creationId xmlns:p14="http://schemas.microsoft.com/office/powerpoint/2010/main" val="3037807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voordelen</a:t>
            </a:r>
          </a:p>
        </p:txBody>
      </p:sp>
      <p:sp>
        <p:nvSpPr>
          <p:cNvPr id="3" name="Tijdelijke aanduiding voor inhoud 2"/>
          <p:cNvSpPr>
            <a:spLocks noGrp="1"/>
          </p:cNvSpPr>
          <p:nvPr>
            <p:ph idx="1"/>
          </p:nvPr>
        </p:nvSpPr>
        <p:spPr/>
        <p:txBody>
          <a:bodyPr>
            <a:normAutofit fontScale="85000" lnSpcReduction="20000"/>
          </a:bodyPr>
          <a:lstStyle/>
          <a:p>
            <a:r>
              <a:rPr lang="nl-NL" dirty="0"/>
              <a:t>De planten zijn minder vatbaar voor ziekten, omdat er geen grond wordt gebruikt waarin een hogere vervuilingsgehalte schuilt.  </a:t>
            </a:r>
          </a:p>
          <a:p>
            <a:endParaRPr lang="nl-NL" dirty="0"/>
          </a:p>
          <a:p>
            <a:r>
              <a:rPr lang="nl-NL" dirty="0"/>
              <a:t>Geen extra werk met wieden, aangezien er geen onkruidgroei is.</a:t>
            </a:r>
          </a:p>
          <a:p>
            <a:endParaRPr lang="nl-NL" dirty="0"/>
          </a:p>
          <a:p>
            <a:r>
              <a:rPr lang="nl-NL" dirty="0"/>
              <a:t>Mogelijk om in zeer beperkte ruimten goede resultaten te halen.</a:t>
            </a:r>
          </a:p>
          <a:p>
            <a:endParaRPr lang="nl-NL" dirty="0"/>
          </a:p>
          <a:p>
            <a:r>
              <a:rPr lang="nl-NL" dirty="0"/>
              <a:t>Geen risico op uitgedroogde planten, omdat de plant zelf het nodige water ophaalt via de wortels</a:t>
            </a:r>
          </a:p>
          <a:p>
            <a:endParaRPr lang="nl-NL" dirty="0"/>
          </a:p>
          <a:p>
            <a:endParaRPr lang="nl-NL" dirty="0"/>
          </a:p>
        </p:txBody>
      </p:sp>
    </p:spTree>
    <p:extLst>
      <p:ext uri="{BB962C8B-B14F-4D97-AF65-F5344CB8AC3E}">
        <p14:creationId xmlns:p14="http://schemas.microsoft.com/office/powerpoint/2010/main" val="136923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nadelen</a:t>
            </a:r>
          </a:p>
        </p:txBody>
      </p:sp>
      <p:sp>
        <p:nvSpPr>
          <p:cNvPr id="3" name="Tijdelijke aanduiding voor inhoud 2"/>
          <p:cNvSpPr>
            <a:spLocks noGrp="1"/>
          </p:cNvSpPr>
          <p:nvPr>
            <p:ph idx="1"/>
          </p:nvPr>
        </p:nvSpPr>
        <p:spPr/>
        <p:txBody>
          <a:bodyPr/>
          <a:lstStyle/>
          <a:p>
            <a:r>
              <a:rPr lang="nl-NL" dirty="0"/>
              <a:t>Materialen (pot, watergeefsysteem) zijn niet overal verkrijgbaar;</a:t>
            </a:r>
          </a:p>
          <a:p>
            <a:r>
              <a:rPr lang="nl-NL" dirty="0"/>
              <a:t>Duur in aanschaf.</a:t>
            </a:r>
          </a:p>
          <a:p>
            <a:endParaRPr lang="nl-NL" dirty="0"/>
          </a:p>
        </p:txBody>
      </p:sp>
    </p:spTree>
    <p:extLst>
      <p:ext uri="{BB962C8B-B14F-4D97-AF65-F5344CB8AC3E}">
        <p14:creationId xmlns:p14="http://schemas.microsoft.com/office/powerpoint/2010/main" val="3499163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werkt het?</a:t>
            </a:r>
          </a:p>
        </p:txBody>
      </p:sp>
      <p:sp>
        <p:nvSpPr>
          <p:cNvPr id="3" name="Tijdelijke aanduiding voor inhoud 2"/>
          <p:cNvSpPr>
            <a:spLocks noGrp="1"/>
          </p:cNvSpPr>
          <p:nvPr>
            <p:ph idx="1"/>
          </p:nvPr>
        </p:nvSpPr>
        <p:spPr/>
        <p:txBody>
          <a:bodyPr>
            <a:normAutofit fontScale="85000" lnSpcReduction="20000"/>
          </a:bodyPr>
          <a:lstStyle/>
          <a:p>
            <a:r>
              <a:rPr lang="nl-NL" dirty="0"/>
              <a:t>De plant wordt in een soort van substraat geplaatst dat bestaat uit poreuze gesteenten, steenwol of materialen die niet kunnen rotten. Het water bevindt zich in een reservesysteem en door de capillaire werking wordt het water tot bij de wortels gebracht in de poreuze media. Hierdoor is het zelfs mogelijk om planten die een verschillende waterbehoefte hebben naast elkaar te laten groeien. </a:t>
            </a:r>
          </a:p>
          <a:p>
            <a:br>
              <a:rPr lang="nl-NL" dirty="0"/>
            </a:br>
            <a:r>
              <a:rPr lang="nl-NL" dirty="0"/>
              <a:t>Een niveauverklikker zorgt ervoor dat je ten </a:t>
            </a:r>
            <a:r>
              <a:rPr lang="nl-NL" dirty="0" err="1"/>
              <a:t>allentijde</a:t>
            </a:r>
            <a:r>
              <a:rPr lang="nl-NL" dirty="0"/>
              <a:t> het waterniveau op peil kan houden van het waterreservoir.</a:t>
            </a:r>
          </a:p>
        </p:txBody>
      </p:sp>
    </p:spTree>
    <p:extLst>
      <p:ext uri="{BB962C8B-B14F-4D97-AF65-F5344CB8AC3E}">
        <p14:creationId xmlns:p14="http://schemas.microsoft.com/office/powerpoint/2010/main" val="969232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95536" y="890195"/>
            <a:ext cx="8229600" cy="4526280"/>
          </a:xfrm>
        </p:spPr>
        <p:txBody>
          <a:bodyPr/>
          <a:lstStyle/>
          <a:p>
            <a:r>
              <a:rPr lang="nl-NL" dirty="0"/>
              <a:t>Geef de hydrocultuur plant water tot OPT (optimaal). Geef de plant alleen water tot MAX (maximaal) wanneer de plant binnen 10 dagen droog staat.</a:t>
            </a:r>
          </a:p>
          <a:p>
            <a:endParaRPr lang="nl-NL" dirty="0"/>
          </a:p>
          <a:p>
            <a:r>
              <a:rPr lang="nl-NL" dirty="0"/>
              <a:t>Nadat de watermeter op MIN (minimaal) staat dienen de wortels vier dagen te luchten voordat de plant opnieuw water krijgt.</a:t>
            </a:r>
          </a:p>
          <a:p>
            <a:endParaRPr lang="nl-NL"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4890964"/>
            <a:ext cx="990612" cy="1751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0451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ieterij">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Gieterij">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Gieterij">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793C7D7F3BC946A5F2904ADE47754D" ma:contentTypeVersion="13" ma:contentTypeDescription="Een nieuw document maken." ma:contentTypeScope="" ma:versionID="55d7c35fbc6c9b03d5a6cb10cca84c6b">
  <xsd:schema xmlns:xsd="http://www.w3.org/2001/XMLSchema" xmlns:xs="http://www.w3.org/2001/XMLSchema" xmlns:p="http://schemas.microsoft.com/office/2006/metadata/properties" xmlns:ns3="c2e09757-d42c-4fcd-ae27-c71d4b258210" xmlns:ns4="bfe1b49f-1cd4-47d5-a3dc-4ad9ba0da7af" targetNamespace="http://schemas.microsoft.com/office/2006/metadata/properties" ma:root="true" ma:fieldsID="7008ead87f22dcba1fd4377b86e0ba46" ns3:_="" ns4:_="">
    <xsd:import namespace="c2e09757-d42c-4fcd-ae27-c71d4b258210"/>
    <xsd:import namespace="bfe1b49f-1cd4-47d5-a3dc-4ad9ba0da7af"/>
    <xsd:element name="properties">
      <xsd:complexType>
        <xsd:sequence>
          <xsd:element name="documentManagement">
            <xsd:complexType>
              <xsd:all>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e09757-d42c-4fcd-ae27-c71d4b2582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1b49f-1cd4-47d5-a3dc-4ad9ba0da7af"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648CAA-A0F9-47F8-8C7D-B5E9D2AAEA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e09757-d42c-4fcd-ae27-c71d4b258210"/>
    <ds:schemaRef ds:uri="bfe1b49f-1cd4-47d5-a3dc-4ad9ba0da7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87C1CA-2A1E-49E0-B1CF-EEC9A45753A5}">
  <ds:schemaRefs>
    <ds:schemaRef ds:uri="http://schemas.microsoft.com/sharepoint/v3/contenttype/forms"/>
  </ds:schemaRefs>
</ds:datastoreItem>
</file>

<file path=customXml/itemProps3.xml><?xml version="1.0" encoding="utf-8"?>
<ds:datastoreItem xmlns:ds="http://schemas.openxmlformats.org/officeDocument/2006/customXml" ds:itemID="{A2A00031-A1EC-435A-B318-52B1035EE0C5}">
  <ds:schemaRefs>
    <ds:schemaRef ds:uri="http://purl.org/dc/terms/"/>
    <ds:schemaRef ds:uri="bfe1b49f-1cd4-47d5-a3dc-4ad9ba0da7af"/>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c2e09757-d42c-4fcd-ae27-c71d4b25821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Foundry</Template>
  <TotalTime>207</TotalTime>
  <Words>341</Words>
  <Application>Microsoft Office PowerPoint</Application>
  <PresentationFormat>Diavoorstelling (4:3)</PresentationFormat>
  <Paragraphs>31</Paragraphs>
  <Slides>11</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Rockwell</vt:lpstr>
      <vt:lpstr>Wingdings 2</vt:lpstr>
      <vt:lpstr>Gieterij</vt:lpstr>
      <vt:lpstr>Hydrocultuur </vt:lpstr>
      <vt:lpstr>Inleiding</vt:lpstr>
      <vt:lpstr>Beplanting </vt:lpstr>
      <vt:lpstr>Hydrocultuur</vt:lpstr>
      <vt:lpstr>PowerPoint-presentatie</vt:lpstr>
      <vt:lpstr>voordelen</vt:lpstr>
      <vt:lpstr>nadelen</vt:lpstr>
      <vt:lpstr>Hoe werkt het?</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Beplantingsplan</dc:title>
  <dc:creator>admin</dc:creator>
  <cp:lastModifiedBy>Johan Schuppert</cp:lastModifiedBy>
  <cp:revision>10</cp:revision>
  <dcterms:created xsi:type="dcterms:W3CDTF">2018-01-24T19:01:24Z</dcterms:created>
  <dcterms:modified xsi:type="dcterms:W3CDTF">2021-02-09T13:51:57Z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0x01010079793C7D7F3BC946A5F2904ADE47754D</vt:lpwstr>
  </property>
</Properties>
</file>